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353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004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905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614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446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4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773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283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294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595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182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5729-F507-4D00-802D-F2152AC348CA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A4C7-BF72-4361-9357-2A26264B89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987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Mua 5 quả trứng hết 4500 đồng. Hỏi nếu mua 3 quả trứng như thế thì hết bao nhiêu tiền?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9393" y="1556792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Mua một quả trứng hết số tiền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4500 : 5 = 900 (đồng)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Mua 3 quả trứng như thế hết số tiền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900 x 3 = 2700 (đồng)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2700 đồng.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50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2135 quyển vở được xếp đều vào 7 thùng. Hỏi 5 thùng có bao nhiêu quyển vở?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8615" y="1301861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Một thùng có số vở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2135 : 7 = 305 (quyển)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5 thùng có số vở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305 x 5 = 1525 (quyển)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1525 quyển vở.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4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80941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người đi bộ mỗi giờ được 4km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762692"/>
              </p:ext>
            </p:extLst>
          </p:nvPr>
        </p:nvGraphicFramePr>
        <p:xfrm>
          <a:off x="296622" y="1628800"/>
          <a:ext cx="8640960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152128"/>
                <a:gridCol w="1224136"/>
                <a:gridCol w="1224136"/>
                <a:gridCol w="1296144"/>
                <a:gridCol w="1224136"/>
              </a:tblGrid>
              <a:tr h="116790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gian đi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 giờ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giờ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 giờ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 giờ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......giờ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0836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đường đi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15816" y="31409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4km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31409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8</a:t>
            </a:r>
            <a:r>
              <a:rPr lang="en-US" sz="2800" smtClean="0">
                <a:solidFill>
                  <a:srgbClr val="C00000"/>
                </a:solidFill>
              </a:rPr>
              <a:t>km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314096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16km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6216" y="314096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12km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40352" y="314096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20km</a:t>
            </a:r>
            <a:endParaRPr lang="vi-VN" sz="2800"/>
          </a:p>
        </p:txBody>
      </p:sp>
      <p:sp>
        <p:nvSpPr>
          <p:cNvPr id="10" name="TextBox 9"/>
          <p:cNvSpPr txBox="1"/>
          <p:nvPr/>
        </p:nvSpPr>
        <p:spPr>
          <a:xfrm>
            <a:off x="7774233" y="1916832"/>
            <a:ext cx="506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1600" y="224644"/>
            <a:ext cx="86409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Số?</a:t>
            </a:r>
            <a:endParaRPr lang="vi-VN" sz="24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biểu thức rồi tính giá trị của biểu thức: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5408"/>
              </p:ext>
            </p:extLst>
          </p:nvPr>
        </p:nvGraphicFramePr>
        <p:xfrm>
          <a:off x="323528" y="1124744"/>
          <a:ext cx="8568952" cy="285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23224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32 chia 8 nhân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3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45 nhân 2 nhân 5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2958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c)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49 nhân 4 chia 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d) 234 chia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6 chia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7220" y="1700808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32 : 8 x 3 = 4 x 3</a:t>
            </a:r>
          </a:p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 smtClean="0">
                <a:solidFill>
                  <a:srgbClr val="C00000"/>
                </a:solidFill>
              </a:rPr>
              <a:t>               =    12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1700808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45 x 2 x 5 = 90 x 5</a:t>
            </a:r>
          </a:p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 smtClean="0">
                <a:solidFill>
                  <a:srgbClr val="C00000"/>
                </a:solidFill>
              </a:rPr>
              <a:t>                =    450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0658" y="3933056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49 x 4 : 7 = 196 : 7</a:t>
            </a:r>
          </a:p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 smtClean="0">
                <a:solidFill>
                  <a:srgbClr val="C00000"/>
                </a:solidFill>
              </a:rPr>
              <a:t>               =    28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1691" y="3933056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234 : 6 : 3 = 39 : 3</a:t>
            </a:r>
          </a:p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 smtClean="0">
                <a:solidFill>
                  <a:srgbClr val="C00000"/>
                </a:solidFill>
              </a:rPr>
              <a:t>                =    13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1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246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3</cp:revision>
  <dcterms:created xsi:type="dcterms:W3CDTF">2017-02-20T08:31:07Z</dcterms:created>
  <dcterms:modified xsi:type="dcterms:W3CDTF">2017-02-20T08:43:27Z</dcterms:modified>
</cp:coreProperties>
</file>